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5"/>
  </p:notesMasterIdLst>
  <p:handoutMasterIdLst>
    <p:handoutMasterId r:id="rId5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302" r:id="rId21"/>
    <p:sldId id="271" r:id="rId22"/>
    <p:sldId id="272" r:id="rId23"/>
    <p:sldId id="273" r:id="rId24"/>
    <p:sldId id="274" r:id="rId25"/>
    <p:sldId id="275" r:id="rId26"/>
    <p:sldId id="276" r:id="rId27"/>
    <p:sldId id="277" r:id="rId28"/>
    <p:sldId id="303" r:id="rId29"/>
    <p:sldId id="304" r:id="rId30"/>
    <p:sldId id="305"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83043" autoAdjust="0"/>
  </p:normalViewPr>
  <p:slideViewPr>
    <p:cSldViewPr snapToGrid="0">
      <p:cViewPr>
        <p:scale>
          <a:sx n="60" d="100"/>
          <a:sy n="60" d="100"/>
        </p:scale>
        <p:origin x="-1160" y="-2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12/22/15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a:t>
            </a:r>
            <a:r>
              <a:rPr lang="en-US" dirty="0" err="1" smtClean="0"/>
              <a:t>iis-lb</a:t>
            </a:r>
            <a:r>
              <a:rPr lang="en-US" dirty="0" smtClean="0"/>
              <a:t> </a:t>
            </a:r>
            <a:r>
              <a:rPr lang="en-US" dirty="0" smtClean="0"/>
              <a:t>cookbook, there is an defined attribute that establishes the members</a:t>
            </a:r>
            <a:r>
              <a:rPr lang="en-US" baseline="0" dirty="0" smtClean="0"/>
              <a:t> that receive the proxy requests from the load balancer. This is available in a node attribute available through `node[</a:t>
            </a:r>
            <a:r>
              <a:rPr lang="en-US" baseline="0" dirty="0" smtClean="0"/>
              <a:t>'</a:t>
            </a:r>
            <a:r>
              <a:rPr lang="en-US" baseline="0" dirty="0" err="1" smtClean="0"/>
              <a:t>iis-lb</a:t>
            </a:r>
            <a:r>
              <a:rPr lang="en-US" baseline="0" dirty="0" smtClean="0"/>
              <a:t>'</a:t>
            </a:r>
            <a:r>
              <a:rPr lang="en-US" baseline="0" dirty="0" smtClean="0"/>
              <a:t>]['members']`.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a:t>
            </a:r>
            <a:r>
              <a:rPr lang="en-US" dirty="0" err="1" smtClean="0"/>
              <a:t>myiis</a:t>
            </a:r>
            <a:r>
              <a:rPr lang="en-US" dirty="0" smtClean="0"/>
              <a:t>-lb. </a:t>
            </a:r>
            <a:r>
              <a:rPr lang="en-US" dirty="0" smtClean="0"/>
              <a:t>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a:t>
            </a:r>
            <a:r>
              <a:rPr lang="en-US" dirty="0" smtClean="0"/>
              <a:t>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a:t>
            </a:r>
            <a:r>
              <a:rPr lang="en-US" dirty="0" smtClean="0"/>
              <a:t>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a:t>
            </a:r>
            <a:r>
              <a:rPr lang="en-US" baseline="0" dirty="0" err="1" smtClean="0"/>
              <a:t>iis-lb</a:t>
            </a:r>
            <a:r>
              <a:rPr lang="en-US" baseline="0" dirty="0" smtClean="0"/>
              <a:t> </a:t>
            </a:r>
            <a:r>
              <a:rPr lang="en-US" baseline="0" dirty="0" smtClean="0"/>
              <a:t>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a:t>
            </a:r>
            <a:r>
              <a:rPr lang="en-US" dirty="0" err="1" smtClean="0"/>
              <a:t>iis-lb</a:t>
            </a:r>
            <a:r>
              <a:rPr lang="en-US" dirty="0" smtClean="0"/>
              <a:t> </a:t>
            </a:r>
            <a:r>
              <a:rPr lang="en-US" dirty="0" smtClean="0"/>
              <a:t>cookbook assumes that there are two different services running on the localhost at port 4000 and port 4001. The </a:t>
            </a:r>
            <a:r>
              <a:rPr lang="en-US" dirty="0" err="1" smtClean="0"/>
              <a:t>iis-lb</a:t>
            </a:r>
            <a:r>
              <a:rPr lang="en-US" dirty="0" smtClean="0"/>
              <a:t> </a:t>
            </a:r>
            <a:r>
              <a:rPr lang="en-US" dirty="0" smtClean="0"/>
              <a:t>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a:t>
            </a:r>
            <a:r>
              <a:rPr lang="en-US" baseline="0" dirty="0" err="1" smtClean="0"/>
              <a:t>iis-lb</a:t>
            </a:r>
            <a:r>
              <a:rPr lang="en-US" baseline="0" dirty="0" smtClean="0"/>
              <a:t> </a:t>
            </a:r>
            <a:r>
              <a:rPr lang="en-US" baseline="0" dirty="0" smtClean="0"/>
              <a:t>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a:t>
            </a:r>
            <a:r>
              <a:rPr lang="en-US" dirty="0" err="1" smtClean="0"/>
              <a:t>myiis-lb</a:t>
            </a:r>
            <a:r>
              <a:rPr lang="en-US" dirty="0" smtClean="0"/>
              <a:t> </a:t>
            </a:r>
            <a:r>
              <a:rPr lang="en-US" dirty="0" smtClean="0"/>
              <a:t>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iis-lb</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smtClean="0">
                <a:solidFill>
                  <a:schemeClr val="tx1"/>
                </a:solidFill>
                <a:effectLst/>
                <a:latin typeface="Arial" panose="020B0604020202020204" pitchFamily="34" charset="0"/>
                <a:ea typeface="+mn-ea"/>
                <a:cs typeface="Arial" panose="020B0604020202020204" pitchFamily="34" charset="0"/>
              </a:rPr>
              <a:t>]['members']...'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'node[</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iis-lb</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smtClean="0">
                <a:solidFill>
                  <a:schemeClr val="tx1"/>
                </a:solidFill>
                <a:effectLst/>
                <a:latin typeface="Arial" panose="020B0604020202020204" pitchFamily="34" charset="0"/>
                <a:ea typeface="+mn-ea"/>
                <a:cs typeface="Arial" panose="020B0604020202020204" pitchFamily="34" charset="0"/>
              </a:rPr>
              <a:t>]['members']' </a:t>
            </a:r>
          </a:p>
          <a:p>
            <a:r>
              <a:rPr lang="en-US" sz="1200" kern="1200" dirty="0" smtClean="0">
                <a:solidFill>
                  <a:schemeClr val="tx1"/>
                </a:solidFill>
                <a:effectLst/>
                <a:latin typeface="Arial" panose="020B0604020202020204" pitchFamily="34" charset="0"/>
                <a:ea typeface="+mn-ea"/>
                <a:cs typeface="Arial" panose="020B0604020202020204" pitchFamily="34" charset="0"/>
              </a:rPr>
              <a:t>to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iis-lb</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smtClean="0">
                <a:solidFill>
                  <a:schemeClr val="tx1"/>
                </a:solidFill>
                <a:effectLst/>
                <a:latin typeface="Arial" panose="020B0604020202020204" pitchFamily="34" charset="0"/>
                <a:ea typeface="+mn-ea"/>
                <a:cs typeface="Arial" panose="020B0604020202020204" pitchFamily="34" charset="0"/>
              </a:rPr>
              <a:t>]['members']'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a:t>
            </a:r>
            <a:r>
              <a:rPr lang="en-US" baseline="0" dirty="0" err="1" smtClean="0"/>
              <a:t>myiis-lb</a:t>
            </a:r>
            <a:r>
              <a:rPr lang="en-US" baseline="0" dirty="0" smtClean="0"/>
              <a:t>' </a:t>
            </a:r>
            <a:r>
              <a:rPr lang="en-US" baseline="0" dirty="0" smtClean="0"/>
              <a:t>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t>
            </a:r>
            <a:r>
              <a:rPr lang="en-US" dirty="0" err="1" smtClean="0"/>
              <a:t>iis</a:t>
            </a:r>
            <a:r>
              <a:rPr lang="en-US" dirty="0" smtClean="0"/>
              <a:t>-demo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a:t>
            </a:r>
            <a:r>
              <a:rPr lang="en-US" baseline="0" dirty="0" err="1" smtClean="0"/>
              <a:t>myiis-lb</a:t>
            </a:r>
            <a:r>
              <a:rPr lang="en-US" baseline="0" dirty="0" smtClean="0"/>
              <a:t>' </a:t>
            </a:r>
            <a:r>
              <a:rPr lang="en-US" baseline="0" dirty="0" smtClean="0"/>
              <a:t>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a:t>
            </a:r>
            <a:r>
              <a:rPr lang="en-US" dirty="0" err="1" smtClean="0"/>
              <a:t>iis-lb</a:t>
            </a:r>
            <a:r>
              <a:rPr lang="en-US" dirty="0" smtClean="0"/>
              <a:t> </a:t>
            </a:r>
            <a:r>
              <a:rPr lang="en-US" dirty="0" smtClean="0"/>
              <a:t>cookbook and its dependencies as well. The </a:t>
            </a:r>
            <a:r>
              <a:rPr lang="en-US" dirty="0" err="1" smtClean="0"/>
              <a:t>iis-lb</a:t>
            </a:r>
            <a:r>
              <a:rPr lang="en-US" dirty="0" smtClean="0"/>
              <a:t> </a:t>
            </a:r>
            <a:r>
              <a:rPr lang="en-US" dirty="0" smtClean="0"/>
              <a:t>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
            </a:r>
            <a:r>
              <a:rPr lang="en-US" dirty="0" err="1" smtClean="0"/>
              <a:t>myiis-lb</a:t>
            </a:r>
            <a:r>
              <a:rPr lang="en-US" dirty="0" smtClean="0"/>
              <a:t> </a:t>
            </a:r>
            <a:r>
              <a:rPr lang="en-US" dirty="0" smtClean="0"/>
              <a:t>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a:t>
            </a:r>
            <a:r>
              <a:rPr lang="en-US" dirty="0" err="1" smtClean="0"/>
              <a:t>myiis-lb's</a:t>
            </a:r>
            <a:r>
              <a:rPr lang="en-US" dirty="0" smtClean="0"/>
              <a:t> </a:t>
            </a:r>
            <a:r>
              <a:rPr lang="en-US" dirty="0" smtClean="0"/>
              <a:t>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t>
            </a:r>
            <a:r>
              <a:rPr lang="en-US" dirty="0" err="1" smtClean="0"/>
              <a:t>iis</a:t>
            </a:r>
            <a:r>
              <a:rPr lang="en-US" dirty="0" smtClean="0"/>
              <a:t>-demo on our first node, we could do the same thing here with a load balancer. We could learn the package name for the application </a:t>
            </a:r>
            <a:r>
              <a:rPr lang="en-US" dirty="0" smtClean="0"/>
              <a:t>'</a:t>
            </a:r>
            <a:r>
              <a:rPr lang="en-US" dirty="0" err="1" smtClean="0"/>
              <a:t>iis-lb</a:t>
            </a:r>
            <a:r>
              <a:rPr lang="en-US" dirty="0" smtClean="0"/>
              <a:t>'</a:t>
            </a:r>
            <a:r>
              <a:rPr lang="en-US" dirty="0" smtClean="0"/>
              <a:t>,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a:t>
            </a:r>
            <a:r>
              <a:rPr lang="en-US" dirty="0" err="1" smtClean="0"/>
              <a:t>myiis-lb</a:t>
            </a:r>
            <a:r>
              <a:rPr lang="en-US" dirty="0" smtClean="0"/>
              <a:t> </a:t>
            </a:r>
            <a:r>
              <a:rPr lang="en-US" dirty="0" smtClean="0"/>
              <a:t>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a:t>
            </a:r>
            <a:r>
              <a:rPr lang="en-US" dirty="0" err="1" smtClean="0"/>
              <a:t>myiis-lb's</a:t>
            </a:r>
            <a:r>
              <a:rPr lang="en-US" dirty="0" smtClean="0"/>
              <a:t> </a:t>
            </a:r>
            <a:r>
              <a:rPr lang="en-US" dirty="0" smtClean="0"/>
              <a:t>cookbook's default recipe--relaying traffic to your first node running the </a:t>
            </a:r>
            <a:r>
              <a:rPr lang="en-US" dirty="0" err="1" smtClean="0"/>
              <a:t>iis</a:t>
            </a:r>
            <a:r>
              <a:rPr lang="en-US" dirty="0" smtClean="0"/>
              <a:t>-demo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a:t>
            </a:r>
            <a:r>
              <a:rPr lang="en-US" dirty="0" err="1" smtClean="0"/>
              <a:t>iis-lb</a:t>
            </a:r>
            <a:r>
              <a:rPr lang="en-US" dirty="0" smtClean="0"/>
              <a:t> </a:t>
            </a:r>
            <a:r>
              <a:rPr lang="en-US" dirty="0" smtClean="0"/>
              <a:t>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a:t>
            </a:r>
            <a:r>
              <a:rPr lang="en-US" dirty="0" err="1" smtClean="0"/>
              <a:t>iis-lb</a:t>
            </a:r>
            <a:r>
              <a:rPr lang="en-US" dirty="0" smtClean="0"/>
              <a:t> </a:t>
            </a:r>
            <a:r>
              <a:rPr lang="en-US" dirty="0" smtClean="0"/>
              <a:t>(load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a:t>
            </a:r>
            <a:r>
              <a:rPr lang="en-US" dirty="0" smtClean="0"/>
              <a:t>"</a:t>
            </a:r>
            <a:r>
              <a:rPr lang="en-US" dirty="0" err="1" smtClean="0"/>
              <a:t>iis-lb</a:t>
            </a:r>
            <a:r>
              <a:rPr lang="en-US" dirty="0" smtClean="0"/>
              <a:t>"</a:t>
            </a:r>
            <a:r>
              <a:rPr lang="en-US" baseline="0" dirty="0" smtClean="0"/>
              <a:t> </a:t>
            </a:r>
            <a:r>
              <a:rPr lang="en-US" baseline="0" dirty="0" smtClean="0"/>
              <a:t>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a:t>
            </a:r>
            <a:r>
              <a:rPr lang="en-US" baseline="0" dirty="0" err="1" smtClean="0"/>
              <a:t>iis-lb</a:t>
            </a:r>
            <a:r>
              <a:rPr lang="en-US" baseline="0" dirty="0" smtClean="0"/>
              <a:t> </a:t>
            </a:r>
            <a:r>
              <a:rPr lang="en-US" baseline="0" dirty="0" smtClean="0"/>
              <a:t>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a:t>
            </a:r>
            <a:r>
              <a:rPr lang="en-US" dirty="0" err="1" smtClean="0"/>
              <a:t>iis-lb</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ln w="0"/>
                  <a:solidFill>
                    <a:schemeClr val="tx1"/>
                  </a:solidFill>
                  <a:effectLst>
                    <a:outerShdw blurRad="38100" dist="19050" dir="2700000" algn="tl" rotWithShape="0">
                      <a:schemeClr val="dk1">
                        <a:alpha val="40000"/>
                      </a:schemeClr>
                    </a:outerShdw>
                  </a:effectLst>
                </a:rPr>
                <a:t>iis-lb</a:t>
              </a:r>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create</a:t>
            </a:r>
          </a:p>
          <a:p>
            <a:r>
              <a:rPr lang="en-US" sz="2200" dirty="0">
                <a:latin typeface="Courier New" panose="02070309020205020404" pitchFamily="49" charset="0"/>
                <a:cs typeface="Courier New" panose="02070309020205020404" pitchFamily="49" charset="0"/>
              </a:rPr>
              <a:t>    - create new directory C:/Users/sdelfante/chef-repo/cookbooks/</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err="1" smtClean="0">
                <a:latin typeface="Courier New" panose="02070309020205020404" pitchFamily="49" charset="0"/>
                <a:cs typeface="Courier New" panose="02070309020205020404" pitchFamily="49" charset="0"/>
              </a:rPr>
              <a:t>depends</a:t>
            </a:r>
            <a:r>
              <a:rPr lang="fr-FR" dirty="0" smtClean="0">
                <a:latin typeface="Courier New" panose="02070309020205020404" pitchFamily="49" charset="0"/>
                <a:cs typeface="Courier New" panose="02070309020205020404" pitchFamily="49" charset="0"/>
              </a:rPr>
              <a:t> </a:t>
            </a:r>
            <a:r>
              <a:rPr lang="fr-FR" dirty="0" smtClean="0">
                <a:latin typeface="Courier New" panose="02070309020205020404" pitchFamily="49" charset="0"/>
                <a:cs typeface="Courier New" panose="02070309020205020404" pitchFamily="49" charset="0"/>
              </a:rPr>
              <a:t>'</a:t>
            </a:r>
            <a:r>
              <a:rPr lang="fr-FR" dirty="0" err="1" smtClean="0">
                <a:latin typeface="Courier New" panose="02070309020205020404" pitchFamily="49" charset="0"/>
                <a:cs typeface="Courier New" panose="02070309020205020404" pitchFamily="49" charset="0"/>
              </a:rPr>
              <a:t>iis</a:t>
            </a:r>
            <a:r>
              <a:rPr lang="fr-FR" dirty="0" smtClean="0">
                <a:latin typeface="Courier New" panose="02070309020205020404" pitchFamily="49" charset="0"/>
                <a:cs typeface="Courier New" panose="02070309020205020404" pitchFamily="49" charset="0"/>
              </a:rPr>
              <a:t>-lb'</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case </a:t>
            </a:r>
            <a:r>
              <a:rPr lang="en-US" dirty="0" err="1" smtClean="0"/>
              <a:t>iis-lb</a:t>
            </a:r>
            <a:r>
              <a:rPr lang="en-US" dirty="0" smtClean="0"/>
              <a:t> is not on the supermarket</a:t>
            </a:r>
            <a:endParaRPr lang="en-US" dirty="0"/>
          </a:p>
        </p:txBody>
      </p:sp>
      <p:sp>
        <p:nvSpPr>
          <p:cNvPr id="3" name="Content Placeholder 2"/>
          <p:cNvSpPr>
            <a:spLocks noGrp="1"/>
          </p:cNvSpPr>
          <p:nvPr>
            <p:ph sz="quarter" idx="10"/>
          </p:nvPr>
        </p:nvSpPr>
        <p:spPr>
          <a:xfrm>
            <a:off x="1135063" y="2108314"/>
            <a:ext cx="14423693" cy="5951676"/>
          </a:xfrm>
        </p:spPr>
        <p:txBody>
          <a:bodyPr>
            <a:normAutofit/>
          </a:bodyPr>
          <a:lstStyle/>
          <a:p>
            <a:r>
              <a:rPr lang="en-US" baseline="-25000" dirty="0">
                <a:latin typeface="Courier New" panose="02070309020205020404" pitchFamily="49" charset="0"/>
                <a:cs typeface="Courier New" panose="02070309020205020404" pitchFamily="49" charset="0"/>
              </a:rPr>
              <a:t>source 'https://</a:t>
            </a:r>
            <a:r>
              <a:rPr lang="en-US" baseline="-25000" dirty="0" err="1">
                <a:latin typeface="Courier New" panose="02070309020205020404" pitchFamily="49" charset="0"/>
                <a:cs typeface="Courier New" panose="02070309020205020404" pitchFamily="49" charset="0"/>
              </a:rPr>
              <a:t>supermarket.chef.io</a:t>
            </a:r>
            <a:r>
              <a:rPr lang="en-US" baseline="-25000" dirty="0">
                <a:latin typeface="Courier New" panose="02070309020205020404" pitchFamily="49" charset="0"/>
                <a:cs typeface="Courier New" panose="02070309020205020404" pitchFamily="49" charset="0"/>
              </a:rPr>
              <a:t>'</a:t>
            </a:r>
          </a:p>
          <a:p>
            <a:endParaRPr lang="en-US" baseline="-25000" dirty="0">
              <a:latin typeface="Courier New" panose="02070309020205020404" pitchFamily="49" charset="0"/>
              <a:cs typeface="Courier New" panose="02070309020205020404" pitchFamily="49" charset="0"/>
            </a:endParaRPr>
          </a:p>
          <a:p>
            <a:r>
              <a:rPr lang="en-US" baseline="-25000" dirty="0">
                <a:latin typeface="Courier New" panose="02070309020205020404" pitchFamily="49" charset="0"/>
                <a:cs typeface="Courier New" panose="02070309020205020404" pitchFamily="49" charset="0"/>
              </a:rPr>
              <a:t>metadata</a:t>
            </a:r>
          </a:p>
          <a:p>
            <a:endParaRPr lang="en-US" baseline="-25000" dirty="0">
              <a:latin typeface="Courier New" panose="02070309020205020404" pitchFamily="49" charset="0"/>
              <a:cs typeface="Courier New" panose="02070309020205020404" pitchFamily="49" charset="0"/>
            </a:endParaRPr>
          </a:p>
          <a:p>
            <a:r>
              <a:rPr lang="en-US" baseline="-25000" dirty="0">
                <a:latin typeface="Courier New" panose="02070309020205020404" pitchFamily="49" charset="0"/>
                <a:cs typeface="Courier New" panose="02070309020205020404" pitchFamily="49" charset="0"/>
              </a:rPr>
              <a:t>cookbook '</a:t>
            </a:r>
            <a:r>
              <a:rPr lang="en-US" baseline="-25000" dirty="0" err="1">
                <a:latin typeface="Courier New" panose="02070309020205020404" pitchFamily="49" charset="0"/>
                <a:cs typeface="Courier New" panose="02070309020205020404" pitchFamily="49" charset="0"/>
              </a:rPr>
              <a:t>iis-lb</a:t>
            </a:r>
            <a:r>
              <a:rPr lang="en-US" baseline="-25000" dirty="0">
                <a:latin typeface="Courier New" panose="02070309020205020404" pitchFamily="49" charset="0"/>
                <a:cs typeface="Courier New" panose="02070309020205020404" pitchFamily="49" charset="0"/>
              </a:rPr>
              <a:t>', </a:t>
            </a:r>
            <a:r>
              <a:rPr lang="en-US" baseline="-25000" dirty="0" err="1">
                <a:latin typeface="Courier New" panose="02070309020205020404" pitchFamily="49" charset="0"/>
                <a:cs typeface="Courier New" panose="02070309020205020404" pitchFamily="49" charset="0"/>
              </a:rPr>
              <a:t>git</a:t>
            </a:r>
            <a:r>
              <a:rPr lang="en-US" baseline="-25000" dirty="0">
                <a:latin typeface="Courier New" panose="02070309020205020404" pitchFamily="49" charset="0"/>
                <a:cs typeface="Courier New" panose="02070309020205020404" pitchFamily="49" charset="0"/>
              </a:rPr>
              <a:t>: 'https://</a:t>
            </a:r>
            <a:r>
              <a:rPr lang="en-US" baseline="-25000" dirty="0" err="1">
                <a:latin typeface="Courier New" panose="02070309020205020404" pitchFamily="49" charset="0"/>
                <a:cs typeface="Courier New" panose="02070309020205020404" pitchFamily="49" charset="0"/>
              </a:rPr>
              <a:t>github.com</a:t>
            </a:r>
            <a:r>
              <a:rPr lang="en-US" baseline="-25000" dirty="0">
                <a:latin typeface="Courier New" panose="02070309020205020404" pitchFamily="49" charset="0"/>
                <a:cs typeface="Courier New" panose="02070309020205020404" pitchFamily="49" charset="0"/>
              </a:rPr>
              <a:t>/</a:t>
            </a:r>
            <a:r>
              <a:rPr lang="en-US" baseline="-25000" dirty="0" err="1">
                <a:latin typeface="Courier New" panose="02070309020205020404" pitchFamily="49" charset="0"/>
                <a:cs typeface="Courier New" panose="02070309020205020404" pitchFamily="49" charset="0"/>
              </a:rPr>
              <a:t>binamov</a:t>
            </a:r>
            <a:r>
              <a:rPr lang="en-US" baseline="-25000" dirty="0">
                <a:latin typeface="Courier New" panose="02070309020205020404" pitchFamily="49" charset="0"/>
                <a:cs typeface="Courier New" panose="02070309020205020404" pitchFamily="49" charset="0"/>
              </a:rPr>
              <a:t>/</a:t>
            </a:r>
            <a:r>
              <a:rPr lang="en-US" baseline="-25000" dirty="0" err="1">
                <a:latin typeface="Courier New" panose="02070309020205020404" pitchFamily="49" charset="0"/>
                <a:cs typeface="Courier New" panose="02070309020205020404" pitchFamily="49" charset="0"/>
              </a:rPr>
              <a:t>iis-lb.git</a:t>
            </a:r>
            <a:r>
              <a:rPr lang="en-US" baseline="-25000" dirty="0">
                <a:latin typeface="Courier New" panose="02070309020205020404" pitchFamily="49" charset="0"/>
                <a:cs typeface="Courier New" panose="02070309020205020404" pitchFamily="49" charset="0"/>
              </a:rPr>
              <a:t>'</a:t>
            </a:r>
            <a:endParaRPr lang="en-US" baseline="-250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Berksfile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
        <p:nvSpPr>
          <p:cNvPr id="7" name="Text Placeholder 7"/>
          <p:cNvSpPr>
            <a:spLocks noGrp="1"/>
          </p:cNvSpPr>
          <p:nvPr>
            <p:ph type="body" sz="quarter" idx="13"/>
          </p:nvPr>
        </p:nvSpPr>
        <p:spPr>
          <a:xfrm>
            <a:off x="1135063" y="4051084"/>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390517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a:t>
            </a:r>
            <a:r>
              <a:rPr lang="en-US" dirty="0" smtClean="0"/>
              <a:t>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18</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a:t>
            </a:r>
            <a:r>
              <a:rPr lang="en-US" sz="2800" dirty="0" err="1" smtClean="0"/>
              <a:t>iis-lb</a:t>
            </a:r>
            <a:r>
              <a:rPr lang="en-US" sz="2800" dirty="0" smtClean="0"/>
              <a:t> </a:t>
            </a:r>
            <a:r>
              <a:rPr lang="en-US" sz="2800" dirty="0"/>
              <a:t>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Azure VM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a:t>
            </a:r>
            <a:r>
              <a:rPr lang="en-US" dirty="0" err="1" smtClean="0"/>
              <a:t>myiis-lb</a:t>
            </a:r>
            <a:r>
              <a:rPr lang="en-US" dirty="0" smtClean="0"/>
              <a:t>/</a:t>
            </a:r>
            <a:r>
              <a:rPr lang="en-US" dirty="0" smtClean="0"/>
              <a:t>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a:t>
            </a:r>
            <a:r>
              <a:rPr lang="en-US" sz="3600" dirty="0" err="1" smtClean="0">
                <a:latin typeface="Courier New" panose="02070309020205020404" pitchFamily="49" charset="0"/>
                <a:cs typeface="Courier New" panose="02070309020205020404" pitchFamily="49" charset="0"/>
              </a:rPr>
              <a:t>myiis-lb</a:t>
            </a:r>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iis-lb</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'127.0.0.1',</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endParaRPr lang="en-US" sz="19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2180167"/>
            <a:ext cx="14404975" cy="5080000"/>
          </a:xfrm>
        </p:spPr>
        <p:txBody>
          <a:bodyPr/>
          <a:lstStyle/>
          <a:p>
            <a:r>
              <a:rPr lang="en-US" dirty="0" smtClean="0"/>
              <a:t>+</a:t>
            </a:r>
            <a:endParaRPr lang="en-US" dirty="0"/>
          </a:p>
        </p:txBody>
      </p:sp>
    </p:spTree>
    <p:extLst>
      <p:ext uri="{BB962C8B-B14F-4D97-AF65-F5344CB8AC3E}">
        <p14:creationId xmlns:p14="http://schemas.microsoft.com/office/powerpoint/2010/main" val="21528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'127.0.0.1',</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endParaRPr lang="en-US" sz="19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10" name="Text Placeholder 7"/>
          <p:cNvSpPr>
            <a:spLocks noGrp="1"/>
          </p:cNvSpPr>
          <p:nvPr>
            <p:ph type="body" sz="quarter" idx="13"/>
          </p:nvPr>
        </p:nvSpPr>
        <p:spPr>
          <a:xfrm>
            <a:off x="1135063" y="4912994"/>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575403"/>
            <a:ext cx="14404975" cy="2292929"/>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2452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
        <p:nvSpPr>
          <p:cNvPr id="10" name="Text Placeholder 7"/>
          <p:cNvSpPr>
            <a:spLocks noGrp="1"/>
          </p:cNvSpPr>
          <p:nvPr>
            <p:ph type="body" sz="quarter" idx="13"/>
          </p:nvPr>
        </p:nvSpPr>
        <p:spPr>
          <a:xfrm>
            <a:off x="1135063" y="2690459"/>
            <a:ext cx="14404975" cy="2855208"/>
          </a:xfrm>
        </p:spPr>
        <p:txBody>
          <a:bodyPr/>
          <a:lstStyle/>
          <a:p>
            <a:r>
              <a:rPr lang="en-US" dirty="0" smtClean="0"/>
              <a:t>+</a:t>
            </a:r>
            <a:endParaRPr lang="en-US" dirty="0"/>
          </a:p>
        </p:txBody>
      </p:sp>
    </p:spTree>
    <p:extLst>
      <p:ext uri="{BB962C8B-B14F-4D97-AF65-F5344CB8AC3E}">
        <p14:creationId xmlns:p14="http://schemas.microsoft.com/office/powerpoint/2010/main" val="26265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27</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iis-lb</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iis-lb</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a:t>
            </a:r>
            <a:r>
              <a:rPr lang="en-US" dirty="0"/>
              <a:t>recipes/default.rb</a:t>
            </a:r>
          </a:p>
        </p:txBody>
      </p:sp>
      <p:sp>
        <p:nvSpPr>
          <p:cNvPr id="3" name="Content Placeholder 2"/>
          <p:cNvSpPr>
            <a:spLocks noGrp="1"/>
          </p:cNvSpPr>
          <p:nvPr>
            <p:ph sz="quarter" idx="10"/>
          </p:nvPr>
        </p:nvSpPr>
        <p:spPr/>
        <p:txBody>
          <a:bodyPr>
            <a:norm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a:latin typeface="Courier New" panose="02070309020205020404" pitchFamily="49" charset="0"/>
                <a:cs typeface="Courier New" panose="02070309020205020404" pitchFamily="49" charset="0"/>
              </a:rPr>
              <a:t>  {</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80,</a:t>
            </a: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80</a:t>
            </a:r>
          </a:p>
          <a:p>
            <a:r>
              <a:rPr lang="en-US" sz="2400" dirty="0">
                <a:latin typeface="Courier New" panose="02070309020205020404" pitchFamily="49" charset="0"/>
                <a:cs typeface="Courier New" panose="02070309020205020404" pitchFamily="49" charset="0"/>
              </a:rPr>
              <a:t>  }]</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a:t>
            </a:r>
            <a:r>
              <a:rPr lang="en-US" dirty="0" smtClean="0"/>
              <a:t>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from https://</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binamov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iis-lb.git</a:t>
            </a:r>
            <a:r>
              <a:rPr lang="en-US" dirty="0">
                <a:latin typeface="Courier New" panose="02070309020205020404" pitchFamily="49" charset="0"/>
                <a:cs typeface="Courier New" panose="02070309020205020404" pitchFamily="49" charset="0"/>
              </a:rPr>
              <a:t> (at master)</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chef_handler</a:t>
            </a:r>
            <a:r>
              <a:rPr lang="en-US" dirty="0">
                <a:latin typeface="Courier New" panose="02070309020205020404" pitchFamily="49" charset="0"/>
                <a:cs typeface="Courier New" panose="02070309020205020404" pitchFamily="49" charset="0"/>
              </a:rPr>
              <a:t> (1.2.0)</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(4.1.5)</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(0.1.9) from https://</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binamov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iis-lb.git</a:t>
            </a:r>
            <a:r>
              <a:rPr lang="en-US" dirty="0">
                <a:latin typeface="Courier New" panose="02070309020205020404" pitchFamily="49" charset="0"/>
                <a:cs typeface="Courier New" panose="02070309020205020404" pitchFamily="49" charset="0"/>
              </a:rPr>
              <a:t> (at master)</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(1.2.8)</a:t>
            </a:r>
          </a:p>
          <a:p>
            <a:r>
              <a:rPr lang="en-US" dirty="0">
                <a:latin typeface="Courier New" panose="02070309020205020404" pitchFamily="49" charset="0"/>
                <a:cs typeface="Courier New" panose="02070309020205020404" pitchFamily="49" charset="0"/>
              </a:rPr>
              <a:t>Using windows (1.39.0)</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chef_handler</a:t>
            </a:r>
            <a:r>
              <a:rPr lang="en-US" sz="2000" dirty="0">
                <a:latin typeface="Courier New" panose="02070309020205020404" pitchFamily="49" charset="0"/>
                <a:cs typeface="Courier New" panose="02070309020205020404" pitchFamily="49" charset="0"/>
              </a:rPr>
              <a:t> (1.2.0)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(4.1.5)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(0.1.9)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myiis-lb</a:t>
            </a:r>
            <a:r>
              <a:rPr lang="en-US" sz="2000" dirty="0">
                <a:latin typeface="Courier New" panose="02070309020205020404" pitchFamily="49" charset="0"/>
                <a:cs typeface="Courier New" panose="02070309020205020404" pitchFamily="49" charset="0"/>
              </a:rPr>
              <a:t> (0.1.0)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(1.2.8)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windows (1.39.0)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            </a:t>
            </a:r>
            <a:r>
              <a:rPr lang="en-US" dirty="0">
                <a:latin typeface="Courier New" panose="02070309020205020404" pitchFamily="49" charset="0"/>
                <a:cs typeface="Courier New" panose="02070309020205020404" pitchFamily="49" charset="0"/>
              </a:rPr>
              <a:t>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1.6.6</a:t>
            </a:r>
          </a:p>
          <a:p>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a:t>
            </a:r>
            <a:r>
              <a:rPr lang="en-US" dirty="0" smtClean="0"/>
              <a:t>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bootstrap </a:t>
            </a:r>
            <a:r>
              <a:rPr lang="en-US" sz="3000" dirty="0" smtClean="0">
                <a:latin typeface="Courier New" panose="02070309020205020404" pitchFamily="49" charset="0"/>
                <a:cs typeface="Courier New" panose="02070309020205020404" pitchFamily="49" charset="0"/>
              </a:rPr>
              <a:t>windows </a:t>
            </a:r>
            <a:r>
              <a:rPr lang="en-US" sz="3000" dirty="0" err="1" smtClean="0">
                <a:latin typeface="Courier New" panose="02070309020205020404" pitchFamily="49" charset="0"/>
                <a:cs typeface="Courier New" panose="02070309020205020404" pitchFamily="49" charset="0"/>
              </a:rPr>
              <a:t>winrm</a:t>
            </a:r>
            <a:r>
              <a:rPr lang="en-US" sz="3000" dirty="0" smtClean="0">
                <a:latin typeface="Courier New" panose="02070309020205020404" pitchFamily="49" charset="0"/>
                <a:cs typeface="Courier New" panose="02070309020205020404" pitchFamily="49" charset="0"/>
              </a:rPr>
              <a:t> FQDN2 </a:t>
            </a:r>
            <a:r>
              <a:rPr lang="en-US" sz="3000" dirty="0" smtClean="0">
                <a:latin typeface="Courier New" panose="02070309020205020404" pitchFamily="49" charset="0"/>
                <a:cs typeface="Courier New" panose="02070309020205020404" pitchFamily="49" charset="0"/>
              </a:rPr>
              <a:t>-x USER -P </a:t>
            </a:r>
            <a:r>
              <a:rPr lang="en-US" sz="3000" dirty="0" smtClean="0">
                <a:latin typeface="Courier New" panose="02070309020205020404" pitchFamily="49" charset="0"/>
                <a:cs typeface="Courier New" panose="02070309020205020404" pitchFamily="49" charset="0"/>
              </a:rPr>
              <a:t>PWD </a:t>
            </a:r>
            <a:r>
              <a:rPr lang="en-US" sz="3000" dirty="0" smtClean="0">
                <a:latin typeface="Courier New" panose="02070309020205020404" pitchFamily="49" charset="0"/>
                <a:cs typeface="Courier New" panose="02070309020205020404" pitchFamily="49" charset="0"/>
              </a:rPr>
              <a:t>-N node2</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WIN-F9R1IJ8VE59</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52.90.82.67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windows 6.3.9600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a:t>
            </a:r>
            <a:r>
              <a:rPr lang="en-US" dirty="0" err="1" smtClean="0"/>
              <a:t>iis-lb</a:t>
            </a:r>
            <a:r>
              <a:rPr lang="en-US" dirty="0" smtClean="0"/>
              <a:t> </a:t>
            </a:r>
            <a:r>
              <a:rPr lang="en-US" dirty="0" smtClean="0"/>
              <a:t>(load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err="1" smtClean="0"/>
              <a:t>iis-lb</a:t>
            </a:r>
            <a:r>
              <a:rPr lang="en-US" sz="2400" dirty="0" smtClean="0"/>
              <a:t> </a:t>
            </a:r>
            <a:r>
              <a:rPr lang="en-US" sz="2400" dirty="0" smtClean="0"/>
              <a:t>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a:t>
            </a:r>
            <a:r>
              <a:rPr lang="en-US" sz="3200" dirty="0" smtClean="0">
                <a:latin typeface="Courier New" panose="02070309020205020404" pitchFamily="49" charset="0"/>
                <a:cs typeface="Courier New" panose="02070309020205020404" pitchFamily="49" charset="0"/>
              </a:rPr>
              <a:t>'recipe</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myiis-lb</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WIN-F9R1IJ8VE59</a:t>
            </a:r>
          </a:p>
          <a:p>
            <a:r>
              <a:rPr lang="en-US" dirty="0">
                <a:latin typeface="Courier New" panose="02070309020205020404" pitchFamily="49" charset="0"/>
                <a:cs typeface="Courier New" panose="02070309020205020404" pitchFamily="49" charset="0"/>
              </a:rPr>
              <a:t>IP:          52.90.82.67</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RDP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00" dirty="0">
                <a:latin typeface="Courier New" panose="02070309020205020404" pitchFamily="49" charset="0"/>
                <a:cs typeface="Courier New" panose="02070309020205020404" pitchFamily="49" charset="0"/>
              </a:rPr>
              <a:t>knife </a:t>
            </a:r>
            <a:r>
              <a:rPr lang="en-US" sz="2100" dirty="0" err="1">
                <a:latin typeface="Courier New" panose="02070309020205020404" pitchFamily="49" charset="0"/>
                <a:cs typeface="Courier New" panose="02070309020205020404" pitchFamily="49" charset="0"/>
              </a:rPr>
              <a:t>winrm</a:t>
            </a:r>
            <a:r>
              <a:rPr lang="en-US" sz="2100" dirty="0">
                <a:latin typeface="Courier New" panose="02070309020205020404" pitchFamily="49" charset="0"/>
                <a:cs typeface="Courier New" panose="02070309020205020404" pitchFamily="49" charset="0"/>
              </a:rPr>
              <a:t> QUERY COMMAND (options)</a:t>
            </a:r>
          </a:p>
          <a:p>
            <a:r>
              <a:rPr lang="en-US" sz="2100" dirty="0">
                <a:latin typeface="Courier New" panose="02070309020205020404" pitchFamily="49" charset="0"/>
                <a:cs typeface="Courier New" panose="02070309020205020404" pitchFamily="49" charset="0"/>
              </a:rPr>
              <a:t>    -a, --attribute ATTR             The attribute to use for opening the connection - default is </a:t>
            </a:r>
            <a:r>
              <a:rPr lang="en-US" sz="2100" dirty="0" err="1">
                <a:latin typeface="Courier New" panose="02070309020205020404" pitchFamily="49" charset="0"/>
                <a:cs typeface="Courier New" panose="02070309020205020404" pitchFamily="49" charset="0"/>
              </a:rPr>
              <a:t>fqdn</a:t>
            </a:r>
            <a:endParaRPr lang="en-US" sz="2100" dirty="0">
              <a:latin typeface="Courier New" panose="02070309020205020404" pitchFamily="49" charset="0"/>
              <a:cs typeface="Courier New" panose="02070309020205020404" pitchFamily="49" charset="0"/>
            </a:endParaRPr>
          </a:p>
          <a:p>
            <a:r>
              <a:rPr lang="en-US" sz="2100" dirty="0">
                <a:latin typeface="Courier New" panose="02070309020205020404" pitchFamily="49" charset="0"/>
                <a:cs typeface="Courier New" panose="02070309020205020404" pitchFamily="49" charset="0"/>
              </a:rPr>
              <a:t>    -f CA_TRUST_FILE,                The Certificate Authority (CA) trust file used for SSL transport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ca</a:t>
            </a:r>
            <a:r>
              <a:rPr lang="en-US" sz="2100" dirty="0">
                <a:latin typeface="Courier New" panose="02070309020205020404" pitchFamily="49" charset="0"/>
                <a:cs typeface="Courier New" panose="02070309020205020404" pitchFamily="49" charset="0"/>
              </a:rPr>
              <a:t>-trust-file</a:t>
            </a:r>
          </a:p>
          <a:p>
            <a:r>
              <a:rPr lang="en-US" sz="2100" dirty="0">
                <a:latin typeface="Courier New" panose="02070309020205020404" pitchFamily="49" charset="0"/>
                <a:cs typeface="Courier New" panose="02070309020205020404" pitchFamily="49" charset="0"/>
              </a:rPr>
              <a:t>    -s, --server-</a:t>
            </a:r>
            <a:r>
              <a:rPr lang="en-US" sz="2100" dirty="0" err="1">
                <a:latin typeface="Courier New" panose="02070309020205020404" pitchFamily="49" charset="0"/>
                <a:cs typeface="Courier New" panose="02070309020205020404" pitchFamily="49" charset="0"/>
              </a:rPr>
              <a:t>url</a:t>
            </a:r>
            <a:r>
              <a:rPr lang="en-US" sz="2100" dirty="0">
                <a:latin typeface="Courier New" panose="02070309020205020404" pitchFamily="49" charset="0"/>
                <a:cs typeface="Courier New" panose="02070309020205020404" pitchFamily="49" charset="0"/>
              </a:rPr>
              <a:t> URL             Chef Server URL</a:t>
            </a:r>
          </a:p>
          <a:p>
            <a:r>
              <a:rPr lang="en-US" sz="2100" dirty="0">
                <a:latin typeface="Courier New" panose="02070309020205020404" pitchFamily="49" charset="0"/>
                <a:cs typeface="Courier New" panose="02070309020205020404" pitchFamily="49" charset="0"/>
              </a:rPr>
              <a:t>        --chef-zero-host HOST        Host to start chef-zero on</a:t>
            </a:r>
          </a:p>
          <a:p>
            <a:r>
              <a:rPr lang="en-US" sz="21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100" dirty="0">
                <a:latin typeface="Courier New" panose="02070309020205020404" pitchFamily="49" charset="0"/>
                <a:cs typeface="Courier New" panose="02070309020205020404" pitchFamily="49" charset="0"/>
              </a:rPr>
              <a:t>    -k, --key KEY                    API Client Key</a:t>
            </a:r>
          </a:p>
          <a:p>
            <a:r>
              <a:rPr lang="en-US" sz="2100" dirty="0">
                <a:latin typeface="Courier New" panose="02070309020205020404" pitchFamily="49" charset="0"/>
                <a:cs typeface="Courier New" panose="02070309020205020404" pitchFamily="49" charset="0"/>
              </a:rPr>
              <a:t>        --[no-]color                 Use colored output, defaults to enabled</a:t>
            </a:r>
          </a:p>
          <a:p>
            <a:r>
              <a:rPr lang="en-US" sz="2100" dirty="0">
                <a:latin typeface="Courier New" panose="02070309020205020404" pitchFamily="49" charset="0"/>
                <a:cs typeface="Courier New" panose="02070309020205020404" pitchFamily="49" charset="0"/>
              </a:rPr>
              <a:t>    -c, --</a:t>
            </a:r>
            <a:r>
              <a:rPr lang="en-US" sz="2100" dirty="0" err="1">
                <a:latin typeface="Courier New" panose="02070309020205020404" pitchFamily="49" charset="0"/>
                <a:cs typeface="Courier New" panose="02070309020205020404" pitchFamily="49" charset="0"/>
              </a:rPr>
              <a:t>config</a:t>
            </a:r>
            <a:r>
              <a:rPr lang="en-US" sz="2100" dirty="0">
                <a:latin typeface="Courier New" panose="02070309020205020404" pitchFamily="49" charset="0"/>
                <a:cs typeface="Courier New" panose="02070309020205020404" pitchFamily="49" charset="0"/>
              </a:rPr>
              <a:t> CONFIG              The configuration file to use</a:t>
            </a:r>
          </a:p>
          <a:p>
            <a:r>
              <a:rPr lang="en-US" sz="2100" dirty="0">
                <a:latin typeface="Courier New" panose="02070309020205020404" pitchFamily="49" charset="0"/>
                <a:cs typeface="Courier New" panose="02070309020205020404" pitchFamily="49" charset="0"/>
              </a:rPr>
              <a:t>        --defaults                   Accept default values for all questions</a:t>
            </a:r>
            <a:endParaRPr lang="en-US" sz="21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a:t>
            </a:r>
            <a:r>
              <a:rPr lang="en-US" dirty="0" err="1" smtClean="0">
                <a:latin typeface="Courier New" panose="02070309020205020404" pitchFamily="49" charset="0"/>
                <a:cs typeface="Courier New" panose="02070309020205020404" pitchFamily="49" charset="0"/>
              </a:rPr>
              <a:t>winrm</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2400" dirty="0" smtClean="0">
                <a:latin typeface="Courier New" panose="02070309020205020404" pitchFamily="49" charset="0"/>
                <a:cs typeface="Courier New" panose="02070309020205020404" pitchFamily="49" charset="0"/>
              </a:rPr>
              <a:t>$ knife </a:t>
            </a:r>
            <a:r>
              <a:rPr lang="en-US" sz="2400" dirty="0" err="1" smtClean="0">
                <a:latin typeface="Courier New" panose="02070309020205020404" pitchFamily="49" charset="0"/>
                <a:cs typeface="Courier New" panose="02070309020205020404" pitchFamily="49" charset="0"/>
              </a:rPr>
              <a:t>winrm</a:t>
            </a:r>
            <a:r>
              <a:rPr lang="en-US" sz="2400" dirty="0" smtClean="0">
                <a:latin typeface="Courier New" panose="02070309020205020404" pitchFamily="49" charset="0"/>
                <a:cs typeface="Courier New" panose="02070309020205020404" pitchFamily="49" charset="0"/>
              </a:rPr>
              <a:t> *:* </a:t>
            </a:r>
            <a:r>
              <a:rPr lang="en-US" sz="2400" dirty="0" smtClean="0">
                <a:latin typeface="Courier New" panose="02070309020205020404" pitchFamily="49" charset="0"/>
                <a:cs typeface="Courier New" panose="02070309020205020404" pitchFamily="49" charset="0"/>
              </a:rPr>
              <a:t>-x USERNAME -P PASSWORD </a:t>
            </a:r>
            <a:r>
              <a:rPr lang="en-US" sz="2400" dirty="0" smtClean="0">
                <a:latin typeface="Courier New" panose="02070309020205020404" pitchFamily="49" charset="0"/>
                <a:cs typeface="Courier New" panose="02070309020205020404" pitchFamily="49" charset="0"/>
              </a:rPr>
              <a:t>–a </a:t>
            </a:r>
            <a:r>
              <a:rPr lang="en-US" sz="2400" dirty="0" err="1" smtClean="0">
                <a:latin typeface="Courier New" panose="02070309020205020404" pitchFamily="49" charset="0"/>
                <a:cs typeface="Courier New" panose="02070309020205020404" pitchFamily="49" charset="0"/>
              </a:rPr>
              <a:t>ipaddress</a:t>
            </a:r>
            <a:r>
              <a:rPr lang="en-US" sz="2400" dirty="0" smtClean="0">
                <a:latin typeface="Courier New" panose="02070309020205020404" pitchFamily="49" charset="0"/>
                <a:cs typeface="Courier New" panose="02070309020205020404" pitchFamily="49" charset="0"/>
              </a:rPr>
              <a:t> "chef-client"</a:t>
            </a:r>
            <a:endParaRPr lang="en-US" sz="24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45</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a:t>
            </a:r>
            <a:r>
              <a:rPr lang="en-US" dirty="0" err="1" smtClean="0"/>
              <a:t>iis-lb</a:t>
            </a:r>
            <a:r>
              <a:rPr lang="en-US" dirty="0" smtClean="0"/>
              <a:t> </a:t>
            </a:r>
            <a:r>
              <a:rPr lang="en-US" dirty="0" smtClean="0"/>
              <a:t>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a:t>
            </a:r>
            <a:r>
              <a:rPr lang="en-US" dirty="0" smtClean="0"/>
              <a:t>(load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err="1" smtClean="0"/>
              <a:t>iis-lb</a:t>
            </a:r>
            <a:r>
              <a:rPr lang="en-US" sz="2800" dirty="0" smtClean="0"/>
              <a:t> </a:t>
            </a:r>
            <a:r>
              <a:rPr lang="en-US" sz="2800" dirty="0" smtClean="0"/>
              <a:t>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err="1" smtClean="0"/>
              <a:t>iis-lb</a:t>
            </a:r>
            <a:r>
              <a:rPr lang="en-US" sz="2800" b="1" dirty="0" smtClean="0"/>
              <a:t>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17394</TotalTime>
  <Words>6478</Words>
  <Application>Microsoft Macintosh PowerPoint</Application>
  <PresentationFormat>Custom</PresentationFormat>
  <Paragraphs>695</Paragraphs>
  <Slides>49</Slides>
  <Notes>49</Notes>
  <HiddenSlides>2</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In case iis-lb is not on the supermarket</vt:lpstr>
      <vt:lpstr>Load Balancer</vt:lpstr>
      <vt:lpstr>Supermarket Cookbooks</vt:lpstr>
      <vt:lpstr>GE: Capture Node's Public Host Name and IP</vt:lpstr>
      <vt:lpstr>GE: Capture Node's Public Host Name and IP</vt:lpstr>
      <vt:lpstr>Azure VM Instances</vt:lpstr>
      <vt:lpstr>GE: Capture Node's Public Host Name and IP</vt:lpstr>
      <vt:lpstr>GE: Edit the myiis-lb/recipes/default.rb </vt:lpstr>
      <vt:lpstr>GE: Edit the myiis-lb/recipes/default.rb</vt:lpstr>
      <vt:lpstr>GE: Edit the myiis-lb/recipes/default.rb</vt:lpstr>
      <vt:lpstr>GE: Edit the myiis-lb/recipes/default.rb</vt:lpstr>
      <vt:lpstr>GE: Edit the myiis-lb/recipes/default.rb</vt:lpstr>
      <vt:lpstr>GE: Edit the myiis-lb/recipes/default.rb</vt:lpstr>
      <vt:lpstr>GE: Edit the myiis-lb/recipes/default.rb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RDP Woes</vt:lpstr>
      <vt:lpstr>GE: Using knife ssh</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2146</cp:revision>
  <cp:lastPrinted>2015-02-07T23:49:10Z</cp:lastPrinted>
  <dcterms:created xsi:type="dcterms:W3CDTF">2012-09-13T17:36:07Z</dcterms:created>
  <dcterms:modified xsi:type="dcterms:W3CDTF">2015-12-23T22:46:46Z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